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</p:sldMasterIdLst>
  <p:notesMasterIdLst>
    <p:notesMasterId r:id="rId18"/>
  </p:notesMasterIdLst>
  <p:sldIdLst>
    <p:sldId id="460" r:id="rId4"/>
    <p:sldId id="467" r:id="rId5"/>
    <p:sldId id="462" r:id="rId6"/>
    <p:sldId id="477" r:id="rId7"/>
    <p:sldId id="473" r:id="rId8"/>
    <p:sldId id="468" r:id="rId9"/>
    <p:sldId id="469" r:id="rId10"/>
    <p:sldId id="470" r:id="rId11"/>
    <p:sldId id="466" r:id="rId12"/>
    <p:sldId id="471" r:id="rId13"/>
    <p:sldId id="464" r:id="rId14"/>
    <p:sldId id="474" r:id="rId15"/>
    <p:sldId id="475" r:id="rId16"/>
    <p:sldId id="472" r:id="rId17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62"/>
    <p:restoredTop sz="94014"/>
  </p:normalViewPr>
  <p:slideViewPr>
    <p:cSldViewPr snapToGrid="0" snapToObjects="1">
      <p:cViewPr>
        <p:scale>
          <a:sx n="70" d="100"/>
          <a:sy n="70" d="100"/>
        </p:scale>
        <p:origin x="648" y="500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272454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  <p:sldLayoutId id="21474838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7DB7B3-5DCA-4062-882A-A741B998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153" y="1912721"/>
            <a:ext cx="5012452" cy="43113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Migration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need further optimization</a:t>
            </a:r>
          </a:p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How to integrate JS Payment Gateway with WPF desktop App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…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 descr="Diagram, text, chat or text message&#10;&#10;Description automatically generated">
            <a:extLst>
              <a:ext uri="{FF2B5EF4-FFF2-40B4-BE49-F238E27FC236}">
                <a16:creationId xmlns:a16="http://schemas.microsoft.com/office/drawing/2014/main" id="{D84F610F-0FD5-4515-8AB3-AD75919F6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221" y="5336766"/>
            <a:ext cx="3774917" cy="3638403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28B1F-93AD-404D-9CF4-4F46E0B2B116}"/>
              </a:ext>
            </a:extLst>
          </p:cNvPr>
          <p:cNvGrpSpPr/>
          <p:nvPr/>
        </p:nvGrpSpPr>
        <p:grpSpPr>
          <a:xfrm>
            <a:off x="1044622" y="4337222"/>
            <a:ext cx="11389437" cy="2065995"/>
            <a:chOff x="419100" y="6639847"/>
            <a:chExt cx="11389437" cy="2065995"/>
          </a:xfrm>
        </p:grpSpPr>
        <p:pic>
          <p:nvPicPr>
            <p:cNvPr id="4" name="Picture 3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67A94F79-0FCB-44A9-A124-D4F0D0254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32C00D99-7585-451F-88ED-5C7E6670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4B39B2-6132-4B21-9D35-A12281587A43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11303234-838D-4B39-8DFA-61B4095354BC}"/>
              </a:ext>
            </a:extLst>
          </p:cNvPr>
          <p:cNvSpPr/>
          <p:nvPr/>
        </p:nvSpPr>
        <p:spPr>
          <a:xfrm>
            <a:off x="1090153" y="2582948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825A102C-3B4A-49A0-B2E2-97C70A06FFCB}"/>
              </a:ext>
            </a:extLst>
          </p:cNvPr>
          <p:cNvSpPr/>
          <p:nvPr/>
        </p:nvSpPr>
        <p:spPr>
          <a:xfrm>
            <a:off x="4745472" y="2582947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420E4CD8-445B-41C1-9B33-B690B8184C65}"/>
              </a:ext>
            </a:extLst>
          </p:cNvPr>
          <p:cNvSpPr/>
          <p:nvPr/>
        </p:nvSpPr>
        <p:spPr>
          <a:xfrm>
            <a:off x="8400791" y="2582946"/>
            <a:ext cx="1613551" cy="1655763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E0263AE-6103-423B-8172-7A151BA68305}"/>
              </a:ext>
            </a:extLst>
          </p:cNvPr>
          <p:cNvCxnSpPr>
            <a:stCxn id="17" idx="1"/>
            <a:endCxn id="15" idx="3"/>
          </p:cNvCxnSpPr>
          <p:nvPr/>
        </p:nvCxnSpPr>
        <p:spPr>
          <a:xfrm rot="10800000" flipV="1">
            <a:off x="6359023" y="3120878"/>
            <a:ext cx="2041768" cy="1"/>
          </a:xfrm>
          <a:prstGeom prst="curvedConnector3">
            <a:avLst>
              <a:gd name="adj1" fmla="val 512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6185DB85-EB7A-410C-8813-4692D6DB7BDC}"/>
              </a:ext>
            </a:extLst>
          </p:cNvPr>
          <p:cNvCxnSpPr/>
          <p:nvPr/>
        </p:nvCxnSpPr>
        <p:spPr>
          <a:xfrm rot="10800000" flipV="1">
            <a:off x="2703704" y="3141981"/>
            <a:ext cx="2041768" cy="1"/>
          </a:xfrm>
          <a:prstGeom prst="curvedConnector3">
            <a:avLst>
              <a:gd name="adj1" fmla="val 5122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5688A8-692B-4225-B356-71213AF79901}"/>
              </a:ext>
            </a:extLst>
          </p:cNvPr>
          <p:cNvSpPr txBox="1"/>
          <p:nvPr/>
        </p:nvSpPr>
        <p:spPr>
          <a:xfrm>
            <a:off x="7011056" y="2843878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solidFill>
                  <a:srgbClr val="0070C0"/>
                </a:solidFill>
              </a:rPr>
              <a:t>Message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635D94-0B6D-49A7-9EC4-122F804F6A6C}"/>
              </a:ext>
            </a:extLst>
          </p:cNvPr>
          <p:cNvSpPr txBox="1"/>
          <p:nvPr/>
        </p:nvSpPr>
        <p:spPr>
          <a:xfrm>
            <a:off x="2918918" y="2864984"/>
            <a:ext cx="1611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042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 dirty="0" err="1"/>
              <a:t>ValidatesOnDataErrors</a:t>
            </a:r>
            <a:endParaRPr lang="en-US" dirty="0"/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36E92F97-C34A-44B6-8008-10E22B5E03E8}"/>
              </a:ext>
            </a:extLst>
          </p:cNvPr>
          <p:cNvSpPr/>
          <p:nvPr/>
        </p:nvSpPr>
        <p:spPr>
          <a:xfrm>
            <a:off x="2073349" y="6883719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3" name="Callout: Bent Line 52">
            <a:extLst>
              <a:ext uri="{FF2B5EF4-FFF2-40B4-BE49-F238E27FC236}">
                <a16:creationId xmlns:a16="http://schemas.microsoft.com/office/drawing/2014/main" id="{6021B250-0304-42AC-AD55-F41E160E1EF9}"/>
              </a:ext>
            </a:extLst>
          </p:cNvPr>
          <p:cNvSpPr/>
          <p:nvPr/>
        </p:nvSpPr>
        <p:spPr>
          <a:xfrm>
            <a:off x="2073349" y="7787013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4" name="Callout: Bent Line 53">
            <a:extLst>
              <a:ext uri="{FF2B5EF4-FFF2-40B4-BE49-F238E27FC236}">
                <a16:creationId xmlns:a16="http://schemas.microsoft.com/office/drawing/2014/main" id="{D58D5826-8C70-4747-B0EE-569F919A017E}"/>
              </a:ext>
            </a:extLst>
          </p:cNvPr>
          <p:cNvSpPr/>
          <p:nvPr/>
        </p:nvSpPr>
        <p:spPr>
          <a:xfrm>
            <a:off x="2073349" y="8647736"/>
            <a:ext cx="2977116" cy="633500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ACID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56" name="Picture 55" descr="Graphical user interface&#10;&#10;Description automatically generated">
            <a:extLst>
              <a:ext uri="{FF2B5EF4-FFF2-40B4-BE49-F238E27FC236}">
                <a16:creationId xmlns:a16="http://schemas.microsoft.com/office/drawing/2014/main" id="{7CDA86B6-B09E-4776-8038-8A19C4D4F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064" y="655344"/>
            <a:ext cx="10640676" cy="974526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6554BF20-972B-4D44-9893-397FD3B57705}"/>
              </a:ext>
            </a:extLst>
          </p:cNvPr>
          <p:cNvGrpSpPr/>
          <p:nvPr/>
        </p:nvGrpSpPr>
        <p:grpSpPr>
          <a:xfrm>
            <a:off x="13282064" y="655344"/>
            <a:ext cx="10640676" cy="9745260"/>
            <a:chOff x="13282064" y="655344"/>
            <a:chExt cx="10640676" cy="974526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B6931CC-4B56-4EE8-BFFF-C2FBA96CE4C3}"/>
                </a:ext>
              </a:extLst>
            </p:cNvPr>
            <p:cNvSpPr/>
            <p:nvPr/>
          </p:nvSpPr>
          <p:spPr>
            <a:xfrm>
              <a:off x="13282064" y="655344"/>
              <a:ext cx="10640676" cy="4971593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0AB6593-1D6A-4A15-B735-734B641661C7}"/>
                </a:ext>
              </a:extLst>
            </p:cNvPr>
            <p:cNvSpPr/>
            <p:nvPr/>
          </p:nvSpPr>
          <p:spPr>
            <a:xfrm>
              <a:off x="13282064" y="7038860"/>
              <a:ext cx="10640676" cy="3361744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6C74493-7C03-495B-8846-4815D13A4022}"/>
                </a:ext>
              </a:extLst>
            </p:cNvPr>
            <p:cNvSpPr/>
            <p:nvPr/>
          </p:nvSpPr>
          <p:spPr>
            <a:xfrm>
              <a:off x="18320349" y="5614715"/>
              <a:ext cx="5602391" cy="1424146"/>
            </a:xfrm>
            <a:prstGeom prst="rect">
              <a:avLst/>
            </a:prstGeom>
            <a:solidFill>
              <a:schemeClr val="accent3">
                <a:alpha val="67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0D06716-9335-4441-87A0-6F5C1D2C3EFF}"/>
              </a:ext>
            </a:extLst>
          </p:cNvPr>
          <p:cNvSpPr/>
          <p:nvPr/>
        </p:nvSpPr>
        <p:spPr>
          <a:xfrm>
            <a:off x="13874651" y="6446710"/>
            <a:ext cx="881743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E4668D-470A-4326-BAD9-9E6DE7291814}"/>
              </a:ext>
            </a:extLst>
          </p:cNvPr>
          <p:cNvSpPr/>
          <p:nvPr/>
        </p:nvSpPr>
        <p:spPr>
          <a:xfrm>
            <a:off x="13890979" y="5835843"/>
            <a:ext cx="881743" cy="230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</TotalTime>
  <Words>432</Words>
  <Application>Microsoft Office PowerPoint</Application>
  <PresentationFormat>Custom</PresentationFormat>
  <Paragraphs>63</Paragraphs>
  <Slides>14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User Interface</vt:lpstr>
      <vt:lpstr>String Translation</vt:lpstr>
      <vt:lpstr>Database Migration</vt:lpstr>
      <vt:lpstr>PowerPoint Presentation</vt:lpstr>
      <vt:lpstr>PowerPoint Presentation</vt:lpstr>
      <vt:lpstr>Thank You! Merci!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Edwin LI</cp:lastModifiedBy>
  <cp:revision>139</cp:revision>
  <dcterms:created xsi:type="dcterms:W3CDTF">2020-11-27T00:34:42Z</dcterms:created>
  <dcterms:modified xsi:type="dcterms:W3CDTF">2021-04-19T20:35:39Z</dcterms:modified>
</cp:coreProperties>
</file>